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92"/>
    <p:restoredTop sz="94676"/>
  </p:normalViewPr>
  <p:slideViewPr>
    <p:cSldViewPr>
      <p:cViewPr>
        <p:scale>
          <a:sx n="143" d="100"/>
          <a:sy n="143" d="100"/>
        </p:scale>
        <p:origin x="0" y="24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7A1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5E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7A1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7A1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1599" y="387677"/>
            <a:ext cx="234378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17A1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4007" y="2033129"/>
            <a:ext cx="6178550" cy="5102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005E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CBFABC-1E87-8041-B74F-F4AE84108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04"/>
            <a:ext cx="7556499" cy="10688791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body" idx="1"/>
          </p:nvPr>
        </p:nvSpPr>
        <p:spPr>
          <a:xfrm>
            <a:off x="751606" y="6520810"/>
            <a:ext cx="6531844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рожиточный минимум пенсионера в 2023 г. </a:t>
            </a:r>
            <a:r>
              <a:rPr lang="ru-RU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Волгоградской области </a:t>
            </a:r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10 660 рублей</a:t>
            </a:r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7</Words>
  <Application>Microsoft Office PowerPoint</Application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ВНИМАНИЕ!</dc:title>
  <dc:creator>administrator</dc:creator>
  <cp:lastModifiedBy>Пользователь</cp:lastModifiedBy>
  <cp:revision>19</cp:revision>
  <dcterms:created xsi:type="dcterms:W3CDTF">2022-10-25T11:50:56Z</dcterms:created>
  <dcterms:modified xsi:type="dcterms:W3CDTF">2023-02-10T10:23:45Z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2022-10-25T00:00:00Z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2022-10-25T00:00:00Z</vt:filetime>
  </property>
</Properties>
</file>