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7" r:id="rId2"/>
  </p:sldIdLst>
  <p:sldSz cx="10972800" cy="6858000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>
      <p:cViewPr varScale="1">
        <p:scale>
          <a:sx n="90" d="100"/>
          <a:sy n="90" d="100"/>
        </p:scale>
        <p:origin x="-126" y="-402"/>
      </p:cViewPr>
      <p:guideLst>
        <p:guide orient="horz" pos="2160"/>
        <p:guide pos="34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7D11FE-BA81-4EB2-9265-7F8459B7E6A3}" type="datetimeFigureOut">
              <a:rPr lang="ru-RU" smtClean="0"/>
              <a:pPr/>
              <a:t>19.06.2023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514350"/>
            <a:ext cx="41148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4FD40C-5896-4ACA-84F2-7F7C5AFF377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4FD40C-5896-4ACA-84F2-7F7C5AFF377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2960" y="2130426"/>
            <a:ext cx="932688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5920" y="3886200"/>
            <a:ext cx="768096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955280" y="274639"/>
            <a:ext cx="246888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48640" y="274639"/>
            <a:ext cx="722376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6776" y="4406901"/>
            <a:ext cx="932688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66776" y="2906713"/>
            <a:ext cx="932688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48640" y="1600201"/>
            <a:ext cx="48463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577840" y="1600201"/>
            <a:ext cx="48463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8640" y="1535113"/>
            <a:ext cx="484822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48640" y="2174875"/>
            <a:ext cx="484822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574031" y="1535113"/>
            <a:ext cx="48501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574031" y="2174875"/>
            <a:ext cx="48501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8640" y="273050"/>
            <a:ext cx="360997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90060" y="273051"/>
            <a:ext cx="61341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48640" y="1435101"/>
            <a:ext cx="360997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0746" y="4800600"/>
            <a:ext cx="658368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150746" y="612775"/>
            <a:ext cx="658368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50746" y="5367338"/>
            <a:ext cx="658368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8640" y="274638"/>
            <a:ext cx="98755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8640" y="1600201"/>
            <a:ext cx="987552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48640" y="6356351"/>
            <a:ext cx="25603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749040" y="6356351"/>
            <a:ext cx="3474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863840" y="6356351"/>
            <a:ext cx="25603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рок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0972800" cy="836712"/>
          </a:xfrm>
          <a:prstGeom prst="rect">
            <a:avLst/>
          </a:prstGeom>
        </p:spPr>
      </p:pic>
      <p:pic>
        <p:nvPicPr>
          <p:cNvPr id="3" name="Рисунок 2" descr="ПРЕСТ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764704"/>
            <a:ext cx="5270376" cy="3168351"/>
          </a:xfrm>
          <a:prstGeom prst="rect">
            <a:avLst/>
          </a:prstGeom>
        </p:spPr>
      </p:pic>
      <p:pic>
        <p:nvPicPr>
          <p:cNvPr id="4" name="Рисунок 3" descr="ПОД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3933056"/>
            <a:ext cx="5270376" cy="2924944"/>
          </a:xfrm>
          <a:prstGeom prst="rect">
            <a:avLst/>
          </a:prstGeom>
        </p:spPr>
      </p:pic>
      <p:pic>
        <p:nvPicPr>
          <p:cNvPr id="5" name="Рисунок 4" descr="РОД.jpe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270376" y="764704"/>
            <a:ext cx="5702424" cy="4752528"/>
          </a:xfrm>
          <a:prstGeom prst="rect">
            <a:avLst/>
          </a:prstGeom>
        </p:spPr>
      </p:pic>
      <p:pic>
        <p:nvPicPr>
          <p:cNvPr id="6" name="Рисунок 5" descr="pmyatka_bl_5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270376" y="3356992"/>
            <a:ext cx="5702424" cy="350100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270376" y="6273225"/>
            <a:ext cx="5702424" cy="584775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1600" dirty="0" smtClean="0"/>
              <a:t>Волгоградская область, Городищенский район, р.п. Городище, ул. Победы д. 8. Телефон: +7(84468)3-37-18.</a:t>
            </a:r>
            <a:endParaRPr lang="ru-RU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</TotalTime>
  <Words>23</Words>
  <Application>Microsoft Office PowerPoint</Application>
  <PresentationFormat>Произвольный</PresentationFormat>
  <Paragraphs>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ПАМЯТКА  о безопасности на водоёмах в летний период</dc:title>
  <cp:lastModifiedBy>Ольга</cp:lastModifiedBy>
  <cp:revision>10</cp:revision>
  <dcterms:modified xsi:type="dcterms:W3CDTF">2023-06-19T08:42:33Z</dcterms:modified>
</cp:coreProperties>
</file>