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10972800" cy="6858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20" autoAdjust="0"/>
  </p:normalViewPr>
  <p:slideViewPr>
    <p:cSldViewPr>
      <p:cViewPr varScale="1">
        <p:scale>
          <a:sx n="90" d="100"/>
          <a:sy n="90" d="100"/>
        </p:scale>
        <p:origin x="-126" y="-402"/>
      </p:cViewPr>
      <p:guideLst>
        <p:guide orient="horz" pos="216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D11FE-BA81-4EB2-9265-7F8459B7E6A3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509588"/>
            <a:ext cx="407987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FD40C-5896-4ACA-84F2-7F7C5AFF3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4175" y="509588"/>
            <a:ext cx="4079875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4FD40C-5896-4ACA-84F2-7F7C5AFF377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200400" y="0"/>
            <a:ext cx="77724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2286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040242" y="533400"/>
            <a:ext cx="612648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025330" y="3539864"/>
            <a:ext cx="613773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045469" y="6557946"/>
            <a:ext cx="2402957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383280" y="6557946"/>
            <a:ext cx="3513266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9457062" y="6556248"/>
            <a:ext cx="70600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863840" y="274958"/>
            <a:ext cx="18288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8640" y="274645"/>
            <a:ext cx="722376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091380" y="6557946"/>
            <a:ext cx="2402957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48640" y="6556248"/>
            <a:ext cx="438912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05396" y="6553200"/>
            <a:ext cx="706003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0160" y="2821840"/>
            <a:ext cx="7506586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80160" y="1905003"/>
            <a:ext cx="7506586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69086" y="6556810"/>
            <a:ext cx="2402957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082430" y="6556810"/>
            <a:ext cx="347472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80743" y="6555112"/>
            <a:ext cx="706003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869045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8640" y="1600203"/>
            <a:ext cx="4224528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14570" y="1600203"/>
            <a:ext cx="4224528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869045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8640" y="5867400"/>
            <a:ext cx="4224528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14570" y="5867400"/>
            <a:ext cx="4224528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48640" y="1711840"/>
            <a:ext cx="422452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14570" y="1711840"/>
            <a:ext cx="4224528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20040"/>
            <a:ext cx="869045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228600"/>
            <a:ext cx="7077456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48640" y="1497416"/>
            <a:ext cx="7077456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48640" y="2133600"/>
            <a:ext cx="86868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17563" y="1004671"/>
            <a:ext cx="5183432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16049" y="998819"/>
            <a:ext cx="5183432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6918" y="1143000"/>
            <a:ext cx="41148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66918" y="3283634"/>
            <a:ext cx="41148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796418" y="1041002"/>
            <a:ext cx="5047488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9784080" y="0"/>
            <a:ext cx="118872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8640" y="320040"/>
            <a:ext cx="86868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548640" y="1609416"/>
            <a:ext cx="86868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095124" y="6557946"/>
            <a:ext cx="2402957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48640" y="6557946"/>
            <a:ext cx="438912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7501738" y="6556248"/>
            <a:ext cx="70600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прокуратура 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284599"/>
            <a:ext cx="10972800" cy="1037808"/>
          </a:xfrm>
        </p:spPr>
      </p:pic>
      <p:pic>
        <p:nvPicPr>
          <p:cNvPr id="5" name="Рисунок 4" descr="2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81533" y="634414"/>
            <a:ext cx="6091267" cy="6322978"/>
          </a:xfrm>
          <a:prstGeom prst="rect">
            <a:avLst/>
          </a:prstGeom>
        </p:spPr>
      </p:pic>
      <p:pic>
        <p:nvPicPr>
          <p:cNvPr id="6" name="Рисунок 5" descr="итт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" y="634414"/>
            <a:ext cx="4881533" cy="3802697"/>
          </a:xfrm>
          <a:prstGeom prst="rect">
            <a:avLst/>
          </a:prstGeom>
        </p:spPr>
      </p:pic>
      <p:pic>
        <p:nvPicPr>
          <p:cNvPr id="7" name="Рисунок 6" descr="мошенники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" y="4437112"/>
            <a:ext cx="4881533" cy="25202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0" y="320039"/>
            <a:ext cx="5328592" cy="4001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ru-RU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Городищенского</a:t>
            </a:r>
            <a:r>
              <a:rPr lang="ru-RU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района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</TotalTime>
  <Words>3</Words>
  <Application>Microsoft Office PowerPoint</Application>
  <PresentationFormat>Произвольный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о безопасности на водоёмах в летний период</dc:title>
  <dc:creator>Ерёмина Кристина Федоровна</dc:creator>
  <cp:lastModifiedBy>Ольга</cp:lastModifiedBy>
  <cp:revision>8</cp:revision>
  <cp:lastPrinted>2023-06-13T12:19:16Z</cp:lastPrinted>
  <dcterms:modified xsi:type="dcterms:W3CDTF">2023-06-19T08:43:20Z</dcterms:modified>
</cp:coreProperties>
</file>